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22" r:id="rId3"/>
    <p:sldId id="340" r:id="rId4"/>
    <p:sldId id="346" r:id="rId5"/>
    <p:sldId id="341" r:id="rId6"/>
    <p:sldId id="345" r:id="rId7"/>
    <p:sldId id="344" r:id="rId8"/>
    <p:sldId id="342" r:id="rId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0"/>
    <a:srgbClr val="FFCE33"/>
    <a:srgbClr val="F2D500"/>
    <a:srgbClr val="005EA4"/>
    <a:srgbClr val="0051B4"/>
    <a:srgbClr val="0067B4"/>
    <a:srgbClr val="F6E50E"/>
    <a:srgbClr val="022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45" autoAdjust="0"/>
    <p:restoredTop sz="94660" autoAdjust="0"/>
  </p:normalViewPr>
  <p:slideViewPr>
    <p:cSldViewPr>
      <p:cViewPr>
        <p:scale>
          <a:sx n="80" d="100"/>
          <a:sy n="80" d="100"/>
        </p:scale>
        <p:origin x="-2514" y="-13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1EF3-B350-44EA-B192-254A6EF07BD4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D459D-71EB-487D-BA43-817BD8883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85B3-A6FF-43ED-B86C-0321A51EE78A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F247-CFB6-40FE-ACA1-BDEFAA693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D7CC-745A-4559-91B1-268DD2C77794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B9AD-B255-4107-90CD-0E44D2EDA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DEF1-8F8C-46F4-8804-A6402FD8098B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8469-504C-469A-AEBA-ED93359DB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CA22-26BC-4325-9AC7-B4639D22D80E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61F2-747E-4C52-AB96-2B0FA91AD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BE60-47EF-4084-80EE-1A9D461EE034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CCF5-BB0F-49C5-8AFD-94745E1BC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2599-8FF2-4F0B-96EF-E4512AE2E3C9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CC07-89F6-4B3F-8F6D-16A23AAE0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3F5E-9EEA-429F-8D24-8B8E31C4B5E7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D5B7-CABA-4C61-84F8-2CDA4D09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10A9-4E4F-4E70-AFA1-99965F4F9005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7328-784A-472A-895C-CBBBB5BA6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87D3-EECF-4386-88EB-A06C7FFF75A2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951B-BE09-4A37-AEE9-684E0FC11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7A8D-02EC-462D-9A75-98BF3571D479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7BCD-A9B2-4E60-B552-179B674B1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29EA84-C403-46ED-8E00-035D5B191E87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A8325-9627-43E9-A901-D001ECF71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4376" y="1995686"/>
            <a:ext cx="9376614" cy="3024336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2"/>
            <a:ext cx="9144000" cy="51503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830"/>
            <a:ext cx="9144000" cy="5193216"/>
            <a:chOff x="0" y="-830"/>
            <a:chExt cx="9144000" cy="519321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"/>
            <a:stretch/>
          </p:blipFill>
          <p:spPr>
            <a:xfrm>
              <a:off x="0" y="-830"/>
              <a:ext cx="9144000" cy="519321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7166"/>
              <a:ext cx="813919" cy="87671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522284" y="4227934"/>
            <a:ext cx="8085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жюри, доцент кафедры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романо-германской филологии и межкультурной коммуникации Педагогического института ФГБОУ ВО «ТОГУ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кандидат филологических наук</a:t>
            </a:r>
            <a:endParaRPr lang="ru-RU" sz="1600" b="1" dirty="0">
              <a:solidFill>
                <a:srgbClr val="006E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1907704" y="3705369"/>
            <a:ext cx="5707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Кузнецова  Наталья Владимировна</a:t>
            </a:r>
            <a:endParaRPr lang="ru-RU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4600" r="8463" b="16001"/>
          <a:stretch/>
        </p:blipFill>
        <p:spPr>
          <a:xfrm>
            <a:off x="1987783" y="439302"/>
            <a:ext cx="5429073" cy="33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1970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830"/>
            <a:ext cx="9144000" cy="5193216"/>
            <a:chOff x="0" y="-830"/>
            <a:chExt cx="9144000" cy="519321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"/>
            <a:stretch/>
          </p:blipFill>
          <p:spPr>
            <a:xfrm>
              <a:off x="0" y="-830"/>
              <a:ext cx="9144000" cy="519321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7166"/>
              <a:ext cx="813919" cy="876719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368" t="16745" r="50000" b="39959"/>
          <a:stretch/>
        </p:blipFill>
        <p:spPr>
          <a:xfrm>
            <a:off x="5508625" y="749300"/>
            <a:ext cx="3365500" cy="425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468313" y="1973263"/>
            <a:ext cx="43783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</a:rPr>
              <a:t>Валентина Ивановна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</a:rPr>
              <a:t>Плотникова</a:t>
            </a:r>
            <a:endParaRPr lang="ru-RU" altLang="ru-RU" sz="4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3219450"/>
            <a:ext cx="500221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 управления общего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министерства образования и науки Хабаровского края</a:t>
            </a:r>
            <a:endParaRPr lang="ru-RU" sz="8000" b="1" dirty="0">
              <a:ln w="11430"/>
              <a:solidFill>
                <a:srgbClr val="006E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1430"/>
              <a:solidFill>
                <a:srgbClr val="006E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7511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830"/>
            <a:ext cx="9144000" cy="5193216"/>
            <a:chOff x="0" y="-830"/>
            <a:chExt cx="9144000" cy="519321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"/>
            <a:stretch/>
          </p:blipFill>
          <p:spPr>
            <a:xfrm>
              <a:off x="0" y="-830"/>
              <a:ext cx="9144000" cy="519321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7166"/>
              <a:ext cx="813919" cy="876719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611188" y="3241675"/>
            <a:ext cx="489743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МБОУ Гимназия № 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г. Хабаровск</a:t>
            </a:r>
            <a:endParaRPr lang="ru-RU" sz="3600" b="1" dirty="0">
              <a:ln w="1143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68313" y="128588"/>
            <a:ext cx="9266238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ПРИЗЕР</a:t>
            </a:r>
            <a:endParaRPr lang="ru-RU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1708150"/>
            <a:ext cx="4141787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Порхунова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2355850"/>
            <a:ext cx="5580062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Дарья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1" t="16" r="27001" b="-16"/>
          <a:stretch/>
        </p:blipFill>
        <p:spPr>
          <a:xfrm>
            <a:off x="6012160" y="889917"/>
            <a:ext cx="2785765" cy="40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5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830"/>
            <a:ext cx="9144000" cy="5193216"/>
            <a:chOff x="0" y="-830"/>
            <a:chExt cx="9144000" cy="519321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"/>
            <a:stretch/>
          </p:blipFill>
          <p:spPr>
            <a:xfrm>
              <a:off x="0" y="-830"/>
              <a:ext cx="9144000" cy="519321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7166"/>
              <a:ext cx="813919" cy="876719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611188" y="3241675"/>
            <a:ext cx="48974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МАОУ г. Хабаровска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«Лицей инновационных технологий»</a:t>
            </a:r>
            <a:endParaRPr lang="ru-RU" sz="3600" b="1" dirty="0">
              <a:ln w="1143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68313" y="128588"/>
            <a:ext cx="9266238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ПОБЕДИТЕЛЬ</a:t>
            </a:r>
            <a:endParaRPr lang="ru-RU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1708150"/>
            <a:ext cx="4141787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Приходько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2355850"/>
            <a:ext cx="5580062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Вероника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r="24446"/>
          <a:stretch/>
        </p:blipFill>
        <p:spPr>
          <a:xfrm>
            <a:off x="5759450" y="883798"/>
            <a:ext cx="3027989" cy="41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89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830"/>
            <a:ext cx="9144000" cy="5193216"/>
            <a:chOff x="0" y="-830"/>
            <a:chExt cx="9144000" cy="519321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"/>
            <a:stretch/>
          </p:blipFill>
          <p:spPr>
            <a:xfrm>
              <a:off x="0" y="-830"/>
              <a:ext cx="9144000" cy="519321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7166"/>
              <a:ext cx="813919" cy="876719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368" t="16745" r="50000" b="39959"/>
          <a:stretch/>
        </p:blipFill>
        <p:spPr>
          <a:xfrm>
            <a:off x="5508625" y="749300"/>
            <a:ext cx="3365500" cy="425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468313" y="1973263"/>
            <a:ext cx="43783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</a:rPr>
              <a:t>Валентина Ивановна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</a:rPr>
              <a:t>Плотникова</a:t>
            </a:r>
            <a:endParaRPr lang="ru-RU" altLang="ru-RU" sz="4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3219450"/>
            <a:ext cx="500221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 управления общего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министерства образования и науки Хабаровского края</a:t>
            </a:r>
            <a:endParaRPr lang="ru-RU" sz="8000" b="1" dirty="0">
              <a:ln w="11430"/>
              <a:solidFill>
                <a:srgbClr val="006E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1430"/>
              <a:solidFill>
                <a:srgbClr val="006E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6490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830"/>
            <a:ext cx="9144000" cy="5193216"/>
            <a:chOff x="0" y="-830"/>
            <a:chExt cx="9144000" cy="519321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"/>
            <a:stretch/>
          </p:blipFill>
          <p:spPr>
            <a:xfrm>
              <a:off x="0" y="-830"/>
              <a:ext cx="9144000" cy="519321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7166"/>
              <a:ext cx="813919" cy="87671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522284" y="4227934"/>
            <a:ext cx="8085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жюри, доцент кафедры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романо-германской филологии и межкультурной коммуникации Педагогического института ФГБОУ ВО «ТОГУ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кандидат филологических наук</a:t>
            </a:r>
            <a:endParaRPr lang="ru-RU" sz="1600" b="1" dirty="0">
              <a:solidFill>
                <a:srgbClr val="006E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1907704" y="3705369"/>
            <a:ext cx="5707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Кузнецова  Наталья Владимировна</a:t>
            </a:r>
            <a:endParaRPr lang="ru-RU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4600" r="8463" b="16001"/>
          <a:stretch/>
        </p:blipFill>
        <p:spPr>
          <a:xfrm>
            <a:off x="1987783" y="439302"/>
            <a:ext cx="5429073" cy="33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097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2"/>
            <a:ext cx="9144000" cy="51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1613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3472</TotalTime>
  <Words>96</Words>
  <Application>Microsoft Office PowerPoint</Application>
  <PresentationFormat>Экран (16:9)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Насонова Анастасия Александровна</dc:creator>
  <cp:lastModifiedBy>media</cp:lastModifiedBy>
  <cp:revision>253</cp:revision>
  <dcterms:created xsi:type="dcterms:W3CDTF">2014-03-27T03:17:34Z</dcterms:created>
  <dcterms:modified xsi:type="dcterms:W3CDTF">2020-01-13T00:34:56Z</dcterms:modified>
</cp:coreProperties>
</file>