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71" r:id="rId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Хамардюк Анна Владимировна" initials="ХАВ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3F2FF"/>
    <a:srgbClr val="66CCFF"/>
    <a:srgbClr val="C1F8FF"/>
    <a:srgbClr val="A7E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15" autoAdjust="0"/>
    <p:restoredTop sz="94673" autoAdjust="0"/>
  </p:normalViewPr>
  <p:slideViewPr>
    <p:cSldViewPr snapToGrid="0">
      <p:cViewPr varScale="1">
        <p:scale>
          <a:sx n="63" d="100"/>
          <a:sy n="63" d="100"/>
        </p:scale>
        <p:origin x="-9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651AB-F41A-4A53-84A6-0570329EA0CC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3B167-CF4C-4899-9061-EAB73B3CD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791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B167-CF4C-4899-9061-EAB73B3CD75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92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B167-CF4C-4899-9061-EAB73B3CD75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857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585ACEA-AD5C-469D-9EE2-3FD8BABC5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02171" y="392588"/>
            <a:ext cx="530575" cy="67849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EA306B7-7481-4E4D-A98B-28AC777BAB0D}"/>
              </a:ext>
            </a:extLst>
          </p:cNvPr>
          <p:cNvSpPr/>
          <p:nvPr userDrawn="1"/>
        </p:nvSpPr>
        <p:spPr>
          <a:xfrm>
            <a:off x="457200" y="923924"/>
            <a:ext cx="7699025" cy="92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30998" cy="649286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BC8BC777-2EF7-4F34-8021-20EAE8944863}"/>
              </a:ext>
            </a:extLst>
          </p:cNvPr>
          <p:cNvSpPr/>
          <p:nvPr userDrawn="1"/>
        </p:nvSpPr>
        <p:spPr>
          <a:xfrm>
            <a:off x="8333921" y="6126163"/>
            <a:ext cx="467179" cy="46717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0FEDE5E-C35E-40AC-892C-1FCF350A33D1}"/>
              </a:ext>
            </a:extLst>
          </p:cNvPr>
          <p:cNvSpPr txBox="1"/>
          <p:nvPr userDrawn="1"/>
        </p:nvSpPr>
        <p:spPr>
          <a:xfrm>
            <a:off x="8298898" y="6191760"/>
            <a:ext cx="53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A15F720-E54B-473A-B671-02B4A2D0721C}" type="slidenum">
              <a:rPr lang="ru-RU" sz="1400" smtClean="0">
                <a:solidFill>
                  <a:srgbClr val="00B0F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400" dirty="0">
              <a:solidFill>
                <a:srgbClr val="00B0F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874BF-70B1-4619-8E83-A885DAEB3A69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261BA-3E61-43A2-AE08-91F29E6C0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05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05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4010" y="4922040"/>
            <a:ext cx="2819400" cy="1619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1817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31C46E-BEF1-48B5-8B3E-3DB8EA2B178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4093" y="2086198"/>
            <a:ext cx="1995973" cy="255244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F5C2332-5309-4435-B45C-F923A7250E5A}"/>
              </a:ext>
            </a:extLst>
          </p:cNvPr>
          <p:cNvSpPr/>
          <p:nvPr/>
        </p:nvSpPr>
        <p:spPr>
          <a:xfrm>
            <a:off x="569533" y="5023466"/>
            <a:ext cx="6028102" cy="341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79702" y="1858699"/>
            <a:ext cx="6318324" cy="2179833"/>
          </a:xfrm>
        </p:spPr>
        <p:txBody>
          <a:bodyPr anchor="t" anchorCtr="0">
            <a:noAutofit/>
          </a:bodyPr>
          <a:lstStyle/>
          <a:p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</a:rPr>
              <a:t>О комплексном подходе</a:t>
            </a:r>
            <a:br>
              <a:rPr lang="ru-RU" sz="35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</a:rPr>
              <a:t>к реализации национального проекта «Образование»</a:t>
            </a:r>
            <a:r>
              <a:rPr lang="ru-RU" sz="3500" dirty="0" smtClean="0">
                <a:solidFill>
                  <a:srgbClr val="00B0F0"/>
                </a:solidFill>
              </a:rPr>
              <a:t> </a:t>
            </a:r>
            <a:r>
              <a:rPr lang="ru-RU" sz="3500" dirty="0">
                <a:solidFill>
                  <a:srgbClr val="00B0F0"/>
                </a:solidFill>
              </a:rPr>
              <a:t/>
            </a:r>
            <a:br>
              <a:rPr lang="ru-RU" sz="3500" dirty="0">
                <a:solidFill>
                  <a:srgbClr val="00B0F0"/>
                </a:solidFill>
              </a:rPr>
            </a:br>
            <a:r>
              <a:rPr lang="ru-RU" sz="3500" dirty="0">
                <a:solidFill>
                  <a:srgbClr val="00B0F0"/>
                </a:solidFill>
              </a:rPr>
              <a:t>в </a:t>
            </a:r>
            <a:r>
              <a:rPr lang="ru-RU" sz="3500" dirty="0" smtClean="0">
                <a:solidFill>
                  <a:srgbClr val="00B0F0"/>
                </a:solidFill>
              </a:rPr>
              <a:t>Хабаровском крае</a:t>
            </a:r>
            <a:endParaRPr lang="ru-RU" sz="3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66593" y="5040438"/>
            <a:ext cx="5057395" cy="29659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01</a:t>
            </a: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января 2019 года – 31 декабря 2024 года</a:t>
            </a:r>
            <a:endParaRPr lang="ru-RU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2732" y="51844"/>
            <a:ext cx="1140286" cy="1166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олилиния 85"/>
          <p:cNvSpPr/>
          <p:nvPr/>
        </p:nvSpPr>
        <p:spPr>
          <a:xfrm flipV="1">
            <a:off x="4446963" y="5802637"/>
            <a:ext cx="4446794" cy="84120"/>
          </a:xfrm>
          <a:custGeom>
            <a:avLst/>
            <a:gdLst>
              <a:gd name="connsiteX0" fmla="*/ 0 w 3681664"/>
              <a:gd name="connsiteY0" fmla="*/ 192505 h 216134"/>
              <a:gd name="connsiteX1" fmla="*/ 445169 w 3681664"/>
              <a:gd name="connsiteY1" fmla="*/ 204537 h 216134"/>
              <a:gd name="connsiteX2" fmla="*/ 745958 w 3681664"/>
              <a:gd name="connsiteY2" fmla="*/ 48127 h 216134"/>
              <a:gd name="connsiteX3" fmla="*/ 1070811 w 3681664"/>
              <a:gd name="connsiteY3" fmla="*/ 24063 h 216134"/>
              <a:gd name="connsiteX4" fmla="*/ 3681664 w 3681664"/>
              <a:gd name="connsiteY4" fmla="*/ 0 h 21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1664" h="216134">
                <a:moveTo>
                  <a:pt x="0" y="192505"/>
                </a:moveTo>
                <a:cubicBezTo>
                  <a:pt x="160421" y="210552"/>
                  <a:pt x="320843" y="228600"/>
                  <a:pt x="445169" y="204537"/>
                </a:cubicBezTo>
                <a:cubicBezTo>
                  <a:pt x="569495" y="180474"/>
                  <a:pt x="641684" y="78206"/>
                  <a:pt x="745958" y="48127"/>
                </a:cubicBezTo>
                <a:cubicBezTo>
                  <a:pt x="850232" y="18048"/>
                  <a:pt x="1070811" y="24063"/>
                  <a:pt x="1070811" y="24063"/>
                </a:cubicBezTo>
                <a:lnTo>
                  <a:pt x="3681664" y="0"/>
                </a:lnTo>
              </a:path>
            </a:pathLst>
          </a:cu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олилиния 101"/>
          <p:cNvSpPr/>
          <p:nvPr/>
        </p:nvSpPr>
        <p:spPr>
          <a:xfrm>
            <a:off x="4439178" y="4571135"/>
            <a:ext cx="4442073" cy="764181"/>
          </a:xfrm>
          <a:custGeom>
            <a:avLst/>
            <a:gdLst>
              <a:gd name="connsiteX0" fmla="*/ 0 w 4451684"/>
              <a:gd name="connsiteY0" fmla="*/ 8941 h 853105"/>
              <a:gd name="connsiteX1" fmla="*/ 180474 w 4451684"/>
              <a:gd name="connsiteY1" fmla="*/ 105193 h 853105"/>
              <a:gd name="connsiteX2" fmla="*/ 757990 w 4451684"/>
              <a:gd name="connsiteY2" fmla="*/ 754898 h 853105"/>
              <a:gd name="connsiteX3" fmla="*/ 4451684 w 4451684"/>
              <a:gd name="connsiteY3" fmla="*/ 839120 h 85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1684" h="853105">
                <a:moveTo>
                  <a:pt x="0" y="8941"/>
                </a:moveTo>
                <a:cubicBezTo>
                  <a:pt x="27071" y="-5096"/>
                  <a:pt x="54142" y="-19133"/>
                  <a:pt x="180474" y="105193"/>
                </a:cubicBezTo>
                <a:cubicBezTo>
                  <a:pt x="306806" y="229519"/>
                  <a:pt x="46122" y="632577"/>
                  <a:pt x="757990" y="754898"/>
                </a:cubicBezTo>
                <a:cubicBezTo>
                  <a:pt x="1469858" y="877219"/>
                  <a:pt x="2960771" y="858169"/>
                  <a:pt x="4451684" y="839120"/>
                </a:cubicBezTo>
              </a:path>
            </a:pathLst>
          </a:cu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олилиния 105"/>
          <p:cNvSpPr/>
          <p:nvPr/>
        </p:nvSpPr>
        <p:spPr>
          <a:xfrm>
            <a:off x="4451684" y="2602138"/>
            <a:ext cx="4383595" cy="1131489"/>
          </a:xfrm>
          <a:custGeom>
            <a:avLst/>
            <a:gdLst>
              <a:gd name="connsiteX0" fmla="*/ 0 w 4150895"/>
              <a:gd name="connsiteY0" fmla="*/ 0 h 701900"/>
              <a:gd name="connsiteX1" fmla="*/ 721895 w 4150895"/>
              <a:gd name="connsiteY1" fmla="*/ 625642 h 701900"/>
              <a:gd name="connsiteX2" fmla="*/ 4150895 w 4150895"/>
              <a:gd name="connsiteY2" fmla="*/ 697832 h 70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0895" h="701900">
                <a:moveTo>
                  <a:pt x="0" y="0"/>
                </a:moveTo>
                <a:cubicBezTo>
                  <a:pt x="15039" y="254668"/>
                  <a:pt x="30079" y="509337"/>
                  <a:pt x="721895" y="625642"/>
                </a:cubicBezTo>
                <a:cubicBezTo>
                  <a:pt x="1413711" y="741947"/>
                  <a:pt x="3535279" y="687806"/>
                  <a:pt x="4150895" y="697832"/>
                </a:cubicBezTo>
              </a:path>
            </a:pathLst>
          </a:cu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олилиния 82"/>
          <p:cNvSpPr/>
          <p:nvPr/>
        </p:nvSpPr>
        <p:spPr>
          <a:xfrm>
            <a:off x="4422429" y="1773718"/>
            <a:ext cx="4446794" cy="45719"/>
          </a:xfrm>
          <a:custGeom>
            <a:avLst/>
            <a:gdLst>
              <a:gd name="connsiteX0" fmla="*/ 0 w 3681664"/>
              <a:gd name="connsiteY0" fmla="*/ 192505 h 216134"/>
              <a:gd name="connsiteX1" fmla="*/ 445169 w 3681664"/>
              <a:gd name="connsiteY1" fmla="*/ 204537 h 216134"/>
              <a:gd name="connsiteX2" fmla="*/ 745958 w 3681664"/>
              <a:gd name="connsiteY2" fmla="*/ 48127 h 216134"/>
              <a:gd name="connsiteX3" fmla="*/ 1070811 w 3681664"/>
              <a:gd name="connsiteY3" fmla="*/ 24063 h 216134"/>
              <a:gd name="connsiteX4" fmla="*/ 3681664 w 3681664"/>
              <a:gd name="connsiteY4" fmla="*/ 0 h 21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1664" h="216134">
                <a:moveTo>
                  <a:pt x="0" y="192505"/>
                </a:moveTo>
                <a:cubicBezTo>
                  <a:pt x="160421" y="210552"/>
                  <a:pt x="320843" y="228600"/>
                  <a:pt x="445169" y="204537"/>
                </a:cubicBezTo>
                <a:cubicBezTo>
                  <a:pt x="569495" y="180474"/>
                  <a:pt x="641684" y="78206"/>
                  <a:pt x="745958" y="48127"/>
                </a:cubicBezTo>
                <a:cubicBezTo>
                  <a:pt x="850232" y="18048"/>
                  <a:pt x="1070811" y="24063"/>
                  <a:pt x="1070811" y="24063"/>
                </a:cubicBezTo>
                <a:lnTo>
                  <a:pt x="3681664" y="0"/>
                </a:lnTo>
              </a:path>
            </a:pathLst>
          </a:cu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 flipV="1">
            <a:off x="4446963" y="1910694"/>
            <a:ext cx="4446794" cy="220640"/>
          </a:xfrm>
          <a:custGeom>
            <a:avLst/>
            <a:gdLst>
              <a:gd name="connsiteX0" fmla="*/ 0 w 3681664"/>
              <a:gd name="connsiteY0" fmla="*/ 192505 h 216134"/>
              <a:gd name="connsiteX1" fmla="*/ 445169 w 3681664"/>
              <a:gd name="connsiteY1" fmla="*/ 204537 h 216134"/>
              <a:gd name="connsiteX2" fmla="*/ 745958 w 3681664"/>
              <a:gd name="connsiteY2" fmla="*/ 48127 h 216134"/>
              <a:gd name="connsiteX3" fmla="*/ 1070811 w 3681664"/>
              <a:gd name="connsiteY3" fmla="*/ 24063 h 216134"/>
              <a:gd name="connsiteX4" fmla="*/ 3681664 w 3681664"/>
              <a:gd name="connsiteY4" fmla="*/ 0 h 21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1664" h="216134">
                <a:moveTo>
                  <a:pt x="0" y="192505"/>
                </a:moveTo>
                <a:cubicBezTo>
                  <a:pt x="160421" y="210552"/>
                  <a:pt x="320843" y="228600"/>
                  <a:pt x="445169" y="204537"/>
                </a:cubicBezTo>
                <a:cubicBezTo>
                  <a:pt x="569495" y="180474"/>
                  <a:pt x="641684" y="78206"/>
                  <a:pt x="745958" y="48127"/>
                </a:cubicBezTo>
                <a:cubicBezTo>
                  <a:pt x="850232" y="18048"/>
                  <a:pt x="1070811" y="24063"/>
                  <a:pt x="1070811" y="24063"/>
                </a:cubicBezTo>
                <a:lnTo>
                  <a:pt x="3681664" y="0"/>
                </a:lnTo>
              </a:path>
            </a:pathLst>
          </a:cu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олилиния 99"/>
          <p:cNvSpPr/>
          <p:nvPr/>
        </p:nvSpPr>
        <p:spPr>
          <a:xfrm>
            <a:off x="4451684" y="2060492"/>
            <a:ext cx="4442073" cy="756503"/>
          </a:xfrm>
          <a:custGeom>
            <a:avLst/>
            <a:gdLst>
              <a:gd name="connsiteX0" fmla="*/ 0 w 4451684"/>
              <a:gd name="connsiteY0" fmla="*/ 8941 h 853105"/>
              <a:gd name="connsiteX1" fmla="*/ 180474 w 4451684"/>
              <a:gd name="connsiteY1" fmla="*/ 105193 h 853105"/>
              <a:gd name="connsiteX2" fmla="*/ 757990 w 4451684"/>
              <a:gd name="connsiteY2" fmla="*/ 754898 h 853105"/>
              <a:gd name="connsiteX3" fmla="*/ 4451684 w 4451684"/>
              <a:gd name="connsiteY3" fmla="*/ 839120 h 85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1684" h="853105">
                <a:moveTo>
                  <a:pt x="0" y="8941"/>
                </a:moveTo>
                <a:cubicBezTo>
                  <a:pt x="27071" y="-5096"/>
                  <a:pt x="54142" y="-19133"/>
                  <a:pt x="180474" y="105193"/>
                </a:cubicBezTo>
                <a:cubicBezTo>
                  <a:pt x="306806" y="229519"/>
                  <a:pt x="46122" y="632577"/>
                  <a:pt x="757990" y="754898"/>
                </a:cubicBezTo>
                <a:cubicBezTo>
                  <a:pt x="1469858" y="877219"/>
                  <a:pt x="2960771" y="858169"/>
                  <a:pt x="4451684" y="839120"/>
                </a:cubicBezTo>
              </a:path>
            </a:pathLst>
          </a:cu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олилиния 100"/>
          <p:cNvSpPr/>
          <p:nvPr/>
        </p:nvSpPr>
        <p:spPr>
          <a:xfrm>
            <a:off x="4434931" y="2514037"/>
            <a:ext cx="4095548" cy="701900"/>
          </a:xfrm>
          <a:custGeom>
            <a:avLst/>
            <a:gdLst>
              <a:gd name="connsiteX0" fmla="*/ 0 w 4150895"/>
              <a:gd name="connsiteY0" fmla="*/ 0 h 701900"/>
              <a:gd name="connsiteX1" fmla="*/ 721895 w 4150895"/>
              <a:gd name="connsiteY1" fmla="*/ 625642 h 701900"/>
              <a:gd name="connsiteX2" fmla="*/ 4150895 w 4150895"/>
              <a:gd name="connsiteY2" fmla="*/ 697832 h 70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0895" h="701900">
                <a:moveTo>
                  <a:pt x="0" y="0"/>
                </a:moveTo>
                <a:cubicBezTo>
                  <a:pt x="15039" y="254668"/>
                  <a:pt x="30079" y="509337"/>
                  <a:pt x="721895" y="625642"/>
                </a:cubicBezTo>
                <a:cubicBezTo>
                  <a:pt x="1413711" y="741947"/>
                  <a:pt x="3535279" y="687806"/>
                  <a:pt x="4150895" y="697832"/>
                </a:cubicBezTo>
              </a:path>
            </a:pathLst>
          </a:cu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олилиния 102"/>
          <p:cNvSpPr/>
          <p:nvPr/>
        </p:nvSpPr>
        <p:spPr>
          <a:xfrm>
            <a:off x="4423925" y="3367833"/>
            <a:ext cx="4442073" cy="1664917"/>
          </a:xfrm>
          <a:custGeom>
            <a:avLst/>
            <a:gdLst>
              <a:gd name="connsiteX0" fmla="*/ 0 w 4451684"/>
              <a:gd name="connsiteY0" fmla="*/ 8941 h 853105"/>
              <a:gd name="connsiteX1" fmla="*/ 180474 w 4451684"/>
              <a:gd name="connsiteY1" fmla="*/ 105193 h 853105"/>
              <a:gd name="connsiteX2" fmla="*/ 757990 w 4451684"/>
              <a:gd name="connsiteY2" fmla="*/ 754898 h 853105"/>
              <a:gd name="connsiteX3" fmla="*/ 4451684 w 4451684"/>
              <a:gd name="connsiteY3" fmla="*/ 839120 h 85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1684" h="853105">
                <a:moveTo>
                  <a:pt x="0" y="8941"/>
                </a:moveTo>
                <a:cubicBezTo>
                  <a:pt x="27071" y="-5096"/>
                  <a:pt x="54142" y="-19133"/>
                  <a:pt x="180474" y="105193"/>
                </a:cubicBezTo>
                <a:cubicBezTo>
                  <a:pt x="306806" y="229519"/>
                  <a:pt x="46122" y="632577"/>
                  <a:pt x="757990" y="754898"/>
                </a:cubicBezTo>
                <a:cubicBezTo>
                  <a:pt x="1469858" y="877219"/>
                  <a:pt x="2960771" y="858169"/>
                  <a:pt x="4451684" y="839120"/>
                </a:cubicBezTo>
              </a:path>
            </a:pathLst>
          </a:cu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5661" y="6099998"/>
            <a:ext cx="507193" cy="4428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465313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457200" y="393700"/>
            <a:ext cx="7823200" cy="52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 smtClean="0"/>
              <a:t>Перечень региональных проектов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678629"/>
            <a:ext cx="3965230" cy="546211"/>
          </a:xfrm>
          <a:prstGeom prst="rect">
            <a:avLst/>
          </a:prstGeom>
          <a:solidFill>
            <a:schemeClr val="bg1"/>
          </a:solidFill>
          <a:ln w="28575">
            <a:solidFill>
              <a:srgbClr val="2FB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Современная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</a:p>
          <a:p>
            <a:pPr algn="ctr">
              <a:lnSpc>
                <a:spcPct val="80000"/>
              </a:lnSpc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3557972"/>
            <a:ext cx="3965229" cy="546211"/>
          </a:xfrm>
          <a:prstGeom prst="rect">
            <a:avLst/>
          </a:prstGeom>
          <a:solidFill>
            <a:schemeClr val="bg1"/>
          </a:solidFill>
          <a:ln w="28575">
            <a:solidFill>
              <a:srgbClr val="2FB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</a:t>
            </a:r>
          </a:p>
          <a:p>
            <a:pPr lvl="0" algn="ctr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среда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2305077"/>
            <a:ext cx="3983217" cy="546211"/>
          </a:xfrm>
          <a:prstGeom prst="rect">
            <a:avLst/>
          </a:prstGeom>
          <a:solidFill>
            <a:schemeClr val="bg1"/>
          </a:solidFill>
          <a:ln w="28575">
            <a:solidFill>
              <a:srgbClr val="2FB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ребенка</a:t>
            </a:r>
          </a:p>
          <a:p>
            <a:pPr algn="ctr">
              <a:lnSpc>
                <a:spcPct val="80000"/>
              </a:lnSpc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2931525"/>
            <a:ext cx="3983217" cy="546211"/>
          </a:xfrm>
          <a:prstGeom prst="rect">
            <a:avLst/>
          </a:prstGeom>
          <a:solidFill>
            <a:schemeClr val="bg1"/>
          </a:solidFill>
          <a:ln w="28575">
            <a:solidFill>
              <a:srgbClr val="2FB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семей,</a:t>
            </a:r>
          </a:p>
          <a:p>
            <a:pPr lvl="0" algn="ctr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имеющих детей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" y="4184419"/>
            <a:ext cx="3980099" cy="546211"/>
          </a:xfrm>
          <a:prstGeom prst="rect">
            <a:avLst/>
          </a:prstGeom>
          <a:solidFill>
            <a:schemeClr val="bg1"/>
          </a:solidFill>
          <a:ln w="28575">
            <a:solidFill>
              <a:srgbClr val="2FB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будущего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" y="6063647"/>
            <a:ext cx="3977731" cy="602637"/>
          </a:xfrm>
          <a:prstGeom prst="rect">
            <a:avLst/>
          </a:prstGeom>
          <a:solidFill>
            <a:schemeClr val="bg1"/>
          </a:solidFill>
          <a:ln w="28575">
            <a:solidFill>
              <a:srgbClr val="2FB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</a:t>
            </a:r>
          </a:p>
          <a:p>
            <a:pPr algn="ctr">
              <a:lnSpc>
                <a:spcPct val="80000"/>
              </a:lnSpc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" y="5437313"/>
            <a:ext cx="3970421" cy="546097"/>
          </a:xfrm>
          <a:prstGeom prst="rect">
            <a:avLst/>
          </a:prstGeom>
          <a:solidFill>
            <a:schemeClr val="bg1"/>
          </a:solidFill>
          <a:ln w="28575">
            <a:solidFill>
              <a:srgbClr val="2FB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Молодые профессионалы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" y="4810866"/>
            <a:ext cx="3989763" cy="546211"/>
          </a:xfrm>
          <a:prstGeom prst="rect">
            <a:avLst/>
          </a:prstGeom>
          <a:solidFill>
            <a:schemeClr val="bg1"/>
          </a:solidFill>
          <a:ln w="28575">
            <a:solidFill>
              <a:srgbClr val="2FB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активность</a:t>
            </a:r>
          </a:p>
          <a:p>
            <a:pPr algn="ctr">
              <a:lnSpc>
                <a:spcPct val="80000"/>
              </a:lnSpc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90239" y="6041320"/>
            <a:ext cx="2690161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Ведомственный портфель региональных проектов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3032" y="3690499"/>
            <a:ext cx="2465259" cy="2248817"/>
          </a:xfrm>
          <a:prstGeom prst="rect">
            <a:avLst/>
          </a:prstGeom>
        </p:spPr>
      </p:pic>
      <p:sp>
        <p:nvSpPr>
          <p:cNvPr id="58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5069957" y="1530484"/>
            <a:ext cx="4252115" cy="324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400"/>
              </a:lnSpc>
            </a:pPr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«Образование для будущего»</a:t>
            </a:r>
            <a:endParaRPr lang="ru-RU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5943507" y="1888663"/>
            <a:ext cx="3198195" cy="3279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400"/>
              </a:lnSpc>
            </a:pPr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«Эффективная школа»</a:t>
            </a:r>
            <a:endParaRPr lang="ru-RU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38177" y="2209050"/>
            <a:ext cx="4421766" cy="644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</a:pPr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«Совершенствование </a:t>
            </a:r>
            <a:r>
              <a:rPr lang="ru-RU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механизмов независимой оценки качества подготовки </a:t>
            </a:r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обучающихся»</a:t>
            </a:r>
            <a:endParaRPr lang="ru-RU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4624449" y="3315222"/>
            <a:ext cx="4425520" cy="324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1400"/>
              </a:lnSpc>
            </a:pPr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«Одаренный ребенок = одаренный учитель»</a:t>
            </a:r>
            <a:endParaRPr lang="ru-RU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6790811" y="5104044"/>
            <a:ext cx="2232923" cy="324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400"/>
              </a:lnSpc>
            </a:pPr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«Педкластер27»</a:t>
            </a:r>
            <a:endParaRPr lang="ru-RU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5164296" y="2968769"/>
            <a:ext cx="4014103" cy="324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400"/>
              </a:lnSpc>
            </a:pPr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«Компас самоопределения»</a:t>
            </a:r>
            <a:endParaRPr lang="ru-RU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6126063" y="4197730"/>
            <a:ext cx="2878812" cy="324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400"/>
              </a:lnSpc>
            </a:pPr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«Полезные каникулы»</a:t>
            </a:r>
            <a:endParaRPr lang="ru-RU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5054655" y="3750070"/>
            <a:ext cx="4015341" cy="3831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1400"/>
              </a:lnSpc>
            </a:pPr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«Детский туризм: Приключение. Обучение. Оздоровление»</a:t>
            </a:r>
            <a:endParaRPr lang="ru-RU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5090751" y="5452421"/>
            <a:ext cx="4063949" cy="3882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400"/>
              </a:lnSpc>
            </a:pPr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«Рабочие кадры для передовых технологий. Хабаровский край»</a:t>
            </a:r>
            <a:endParaRPr lang="ru-RU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5783104" y="4611395"/>
            <a:ext cx="3110653" cy="324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1400"/>
              </a:lnSpc>
            </a:pPr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«Успешные родители счастливых детей»</a:t>
            </a:r>
            <a:endParaRPr lang="ru-RU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Picture 6" descr="Картинки по запросу бюджет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355" y="957482"/>
            <a:ext cx="987550" cy="7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Полилиния 106"/>
          <p:cNvSpPr/>
          <p:nvPr/>
        </p:nvSpPr>
        <p:spPr>
          <a:xfrm>
            <a:off x="4728410" y="3370500"/>
            <a:ext cx="4118135" cy="789203"/>
          </a:xfrm>
          <a:custGeom>
            <a:avLst/>
            <a:gdLst>
              <a:gd name="connsiteX0" fmla="*/ 0 w 4150895"/>
              <a:gd name="connsiteY0" fmla="*/ 0 h 701900"/>
              <a:gd name="connsiteX1" fmla="*/ 721895 w 4150895"/>
              <a:gd name="connsiteY1" fmla="*/ 625642 h 701900"/>
              <a:gd name="connsiteX2" fmla="*/ 4150895 w 4150895"/>
              <a:gd name="connsiteY2" fmla="*/ 697832 h 70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0895" h="701900">
                <a:moveTo>
                  <a:pt x="0" y="0"/>
                </a:moveTo>
                <a:cubicBezTo>
                  <a:pt x="15039" y="254668"/>
                  <a:pt x="30079" y="509337"/>
                  <a:pt x="721895" y="625642"/>
                </a:cubicBezTo>
                <a:cubicBezTo>
                  <a:pt x="1413711" y="741947"/>
                  <a:pt x="3535279" y="687806"/>
                  <a:pt x="4150895" y="697832"/>
                </a:cubicBezTo>
              </a:path>
            </a:pathLst>
          </a:cu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0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106</Words>
  <Application>Microsoft Office PowerPoint</Application>
  <PresentationFormat>Экран (4:3)</PresentationFormat>
  <Paragraphs>33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О комплексном подходе к реализации национального проекта «Образование»  в Хабаровском крае</vt:lpstr>
      <vt:lpstr>Слайд 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регионального проекта основных параметров реализации национального проекта «Образование» в /наименование субъекта РФ/</dc:title>
  <dc:creator>user</dc:creator>
  <cp:lastModifiedBy>Пользователь</cp:lastModifiedBy>
  <cp:revision>469</cp:revision>
  <dcterms:created xsi:type="dcterms:W3CDTF">2018-11-16T09:12:54Z</dcterms:created>
  <dcterms:modified xsi:type="dcterms:W3CDTF">2018-12-14T04:41:49Z</dcterms:modified>
</cp:coreProperties>
</file>