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  <p:sldId id="265" r:id="rId6"/>
    <p:sldId id="268" r:id="rId7"/>
    <p:sldId id="269" r:id="rId8"/>
    <p:sldId id="270" r:id="rId9"/>
    <p:sldId id="272" r:id="rId10"/>
    <p:sldId id="27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1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Pos val="outEnd"/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49</c:v>
                </c:pt>
                <c:pt idx="1">
                  <c:v>11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Pos val="outEnd"/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vk.com, Ok.ru, Youtube</c:v>
                </c:pt>
                <c:pt idx="1">
                  <c:v>Twitter, Facebook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55</c:v>
                </c:pt>
                <c:pt idx="1">
                  <c:v>5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1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Указать на увлечения</c:v>
                </c:pt>
                <c:pt idx="1">
                  <c:v>Желание выделиться</c:v>
                </c:pt>
                <c:pt idx="2">
                  <c:v>Показать индивидуальность</c:v>
                </c:pt>
                <c:pt idx="3">
                  <c:v>Нет ответа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17</c:v>
                </c:pt>
                <c:pt idx="1">
                  <c:v>20</c:v>
                </c:pt>
                <c:pt idx="2">
                  <c:v>20</c:v>
                </c:pt>
                <c:pt idx="3">
                  <c:v>4.5</c:v>
                </c:pt>
              </c:numCache>
            </c:numRef>
          </c:val>
        </c:ser>
        <c:dLbls/>
        <c:shape val="cylinder"/>
        <c:axId val="35830784"/>
        <c:axId val="35832576"/>
        <c:axId val="0"/>
      </c:bar3DChart>
      <c:catAx>
        <c:axId val="35830784"/>
        <c:scaling>
          <c:orientation val="minMax"/>
        </c:scaling>
        <c:axPos val="b"/>
        <c:tickLblPos val="nextTo"/>
        <c:crossAx val="35832576"/>
        <c:crosses val="autoZero"/>
        <c:auto val="1"/>
        <c:lblAlgn val="ctr"/>
        <c:lblOffset val="100"/>
      </c:catAx>
      <c:valAx>
        <c:axId val="35832576"/>
        <c:scaling>
          <c:orientation val="minMax"/>
        </c:scaling>
        <c:axPos val="l"/>
        <c:majorGridlines/>
        <c:numFmt formatCode="General" sourceLinked="1"/>
        <c:tickLblPos val="nextTo"/>
        <c:crossAx val="3583078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0.36132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5712447" cy="1707028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988840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/>
              </a:rPr>
              <a:t>Тема: «Исследование особенностей формирования </a:t>
            </a:r>
            <a:r>
              <a:rPr lang="ru-RU" b="1" dirty="0" err="1">
                <a:effectLst/>
              </a:rPr>
              <a:t>никнеймов</a:t>
            </a:r>
            <a:r>
              <a:rPr lang="ru-RU" b="1" dirty="0">
                <a:effectLst/>
              </a:rPr>
              <a:t>»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068960"/>
            <a:ext cx="8458200" cy="914400"/>
          </a:xfrm>
        </p:spPr>
        <p:txBody>
          <a:bodyPr/>
          <a:lstStyle/>
          <a:p>
            <a:r>
              <a:rPr lang="ru-RU" dirty="0" smtClean="0"/>
              <a:t>Исследовательская работа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716016" y="4005064"/>
            <a:ext cx="38884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Выполнил:</a:t>
            </a:r>
          </a:p>
          <a:p>
            <a:pPr algn="r"/>
            <a:r>
              <a:rPr lang="ru-RU" sz="1600" dirty="0" err="1"/>
              <a:t>Микрюков</a:t>
            </a:r>
            <a:r>
              <a:rPr lang="ru-RU" sz="1600" dirty="0"/>
              <a:t> Валим,</a:t>
            </a:r>
          </a:p>
          <a:p>
            <a:pPr algn="r"/>
            <a:r>
              <a:rPr lang="ru-RU" sz="1600" dirty="0"/>
              <a:t>7 класс,</a:t>
            </a:r>
          </a:p>
          <a:p>
            <a:pPr algn="r"/>
            <a:r>
              <a:rPr lang="ru-RU" sz="1600" dirty="0"/>
              <a:t>МБОУ СОШ №22 им. С.Н. </a:t>
            </a:r>
            <a:r>
              <a:rPr lang="ru-RU" sz="1600" dirty="0" err="1"/>
              <a:t>Пальчука</a:t>
            </a:r>
            <a:endParaRPr lang="ru-RU" sz="1600" dirty="0"/>
          </a:p>
          <a:p>
            <a:pPr algn="r"/>
            <a:r>
              <a:rPr lang="ru-RU" sz="1600" dirty="0"/>
              <a:t> </a:t>
            </a:r>
          </a:p>
          <a:p>
            <a:pPr algn="r"/>
            <a:r>
              <a:rPr lang="ru-RU" sz="1600" dirty="0"/>
              <a:t>Научный руководитель:</a:t>
            </a:r>
          </a:p>
          <a:p>
            <a:pPr algn="r"/>
            <a:r>
              <a:rPr lang="ru-RU" sz="1600" dirty="0"/>
              <a:t>Цыренова С.Б.,</a:t>
            </a:r>
          </a:p>
          <a:p>
            <a:pPr algn="r"/>
            <a:r>
              <a:rPr lang="ru-RU" sz="1600" dirty="0"/>
              <a:t>учитель русского языка и </a:t>
            </a:r>
            <a:r>
              <a:rPr lang="ru-RU" sz="1600" dirty="0" smtClean="0"/>
              <a:t>литературы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28808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Никнеймы — это имена, </a:t>
            </a:r>
            <a:r>
              <a:rPr lang="ru-RU" dirty="0" smtClean="0"/>
              <a:t>применяемые </a:t>
            </a:r>
            <a:r>
              <a:rPr lang="ru-RU" dirty="0"/>
              <a:t>для личного общения в виртуальном коммуникативном </a:t>
            </a:r>
            <a:r>
              <a:rPr lang="ru-RU" dirty="0" smtClean="0"/>
              <a:t>пространстве.</a:t>
            </a:r>
          </a:p>
          <a:p>
            <a:r>
              <a:rPr lang="ru-RU" dirty="0" smtClean="0"/>
              <a:t>Ники </a:t>
            </a:r>
            <a:r>
              <a:rPr lang="ru-RU" dirty="0"/>
              <a:t>заменяют личные имена людей, служат сокрытию реального имени </a:t>
            </a:r>
            <a:r>
              <a:rPr lang="ru-RU" dirty="0" smtClean="0"/>
              <a:t>и позволяют </a:t>
            </a:r>
            <a:r>
              <a:rPr lang="ru-RU" dirty="0"/>
              <a:t>показать себя более раскрепощенным и независимым в </a:t>
            </a:r>
            <a:r>
              <a:rPr lang="ru-RU" dirty="0" smtClean="0"/>
              <a:t>интернет-пространстве.</a:t>
            </a:r>
          </a:p>
          <a:p>
            <a:r>
              <a:rPr lang="ru-RU" dirty="0" smtClean="0"/>
              <a:t>Виртуальное </a:t>
            </a:r>
            <a:r>
              <a:rPr lang="ru-RU" dirty="0"/>
              <a:t>пространство позволяет личности создавать себе индивидуальное имя по собственным законам, комбинируя различные буквенные и графические </a:t>
            </a:r>
            <a:r>
              <a:rPr lang="ru-RU" dirty="0" smtClean="0"/>
              <a:t>символы.</a:t>
            </a:r>
          </a:p>
          <a:p>
            <a:r>
              <a:rPr lang="ru-RU" dirty="0" smtClean="0"/>
              <a:t>Все </a:t>
            </a:r>
            <a:r>
              <a:rPr lang="ru-RU" dirty="0"/>
              <a:t>это побуждает пользователей к перевоплощениям, к попытке «надеть маски», представить себя в воображаемых, но желаемых образах.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3772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работы: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4937141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изучение нового вида антропонимов – </a:t>
            </a:r>
            <a:r>
              <a:rPr lang="ru-RU" dirty="0" err="1"/>
              <a:t>никнеймов</a:t>
            </a:r>
            <a:r>
              <a:rPr lang="ru-RU" dirty="0"/>
              <a:t> (компьютерных псевдонимов), выявление их специфики и языковых особенностей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b="1" dirty="0" smtClean="0"/>
              <a:t>Задачи работы:</a:t>
            </a:r>
          </a:p>
          <a:p>
            <a:r>
              <a:rPr lang="ru-RU" dirty="0" smtClean="0"/>
              <a:t>Изучение понятия «</a:t>
            </a:r>
            <a:r>
              <a:rPr lang="ru-RU" dirty="0" err="1" smtClean="0"/>
              <a:t>никнейм</a:t>
            </a:r>
            <a:r>
              <a:rPr lang="ru-RU" dirty="0" smtClean="0"/>
              <a:t>», выявление видов, типов </a:t>
            </a:r>
            <a:r>
              <a:rPr lang="ru-RU" dirty="0" err="1" smtClean="0"/>
              <a:t>никнеймов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Развитие умения отбирать и систематизировать материал для наблюдения;</a:t>
            </a:r>
          </a:p>
          <a:p>
            <a:r>
              <a:rPr lang="ru-RU" dirty="0" smtClean="0"/>
              <a:t>Совершенствование навыков работы с научной и справочной литературы;</a:t>
            </a:r>
          </a:p>
          <a:p>
            <a:r>
              <a:rPr lang="ru-RU" dirty="0" smtClean="0"/>
              <a:t>Совершенствование коммуникативных умений.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2349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Объект и предмет исследования: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14375" y="2357438"/>
            <a:ext cx="4214813" cy="2357437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Объект: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Виртуальное пространство – интернет.</a:t>
            </a:r>
          </a:p>
        </p:txBody>
      </p:sp>
      <p:sp>
        <p:nvSpPr>
          <p:cNvPr id="5" name="Овал 4"/>
          <p:cNvSpPr/>
          <p:nvPr/>
        </p:nvSpPr>
        <p:spPr>
          <a:xfrm>
            <a:off x="4500563" y="2286000"/>
            <a:ext cx="4143375" cy="234315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Предмет: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Сетевые имена (</a:t>
            </a:r>
            <a:r>
              <a:rPr lang="ru-RU" sz="2400" dirty="0" err="1"/>
              <a:t>никнеймы</a:t>
            </a:r>
            <a:r>
              <a:rPr lang="ru-RU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159386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</a:t>
            </a:r>
            <a:r>
              <a:rPr lang="ru-RU" dirty="0" err="1" smtClean="0"/>
              <a:t>никнейм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err="1">
                <a:solidFill>
                  <a:srgbClr val="0070C0"/>
                </a:solidFill>
              </a:rPr>
              <a:t>Никнейм</a:t>
            </a:r>
            <a:r>
              <a:rPr lang="ru-RU" dirty="0">
                <a:solidFill>
                  <a:srgbClr val="0070C0"/>
                </a:solidFill>
              </a:rPr>
              <a:t> ( ник) – кличка, </a:t>
            </a:r>
            <a:r>
              <a:rPr lang="ru-RU" dirty="0" err="1">
                <a:solidFill>
                  <a:srgbClr val="0070C0"/>
                </a:solidFill>
              </a:rPr>
              <a:t>нейм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позвище</a:t>
            </a:r>
            <a:r>
              <a:rPr lang="ru-RU" dirty="0">
                <a:solidFill>
                  <a:srgbClr val="0070C0"/>
                </a:solidFill>
              </a:rPr>
              <a:t>, логин, псевдоним, сетевое </a:t>
            </a:r>
            <a:r>
              <a:rPr lang="ru-RU" dirty="0" smtClean="0">
                <a:solidFill>
                  <a:srgbClr val="0070C0"/>
                </a:solidFill>
              </a:rPr>
              <a:t>имя, социальный код.</a:t>
            </a:r>
            <a:endParaRPr lang="ru-RU" dirty="0">
              <a:solidFill>
                <a:srgbClr val="0070C0"/>
              </a:solidFill>
            </a:endParaRPr>
          </a:p>
          <a:p>
            <a:pPr algn="just"/>
            <a:endParaRPr lang="ru-RU" dirty="0">
              <a:solidFill>
                <a:srgbClr val="0070C0"/>
              </a:solidFill>
            </a:endParaRPr>
          </a:p>
          <a:p>
            <a:r>
              <a:rPr lang="ru-RU" dirty="0">
                <a:solidFill>
                  <a:srgbClr val="0070C0"/>
                </a:solidFill>
              </a:rPr>
              <a:t>Это «лицо» человека в интернете, его «идентификатор</a:t>
            </a:r>
            <a:r>
              <a:rPr lang="ru-RU" dirty="0" smtClean="0">
                <a:solidFill>
                  <a:srgbClr val="0070C0"/>
                </a:solidFill>
              </a:rPr>
              <a:t>», своеобразная </a:t>
            </a:r>
            <a:r>
              <a:rPr lang="ru-RU" dirty="0" err="1" smtClean="0">
                <a:solidFill>
                  <a:srgbClr val="0070C0"/>
                </a:solidFill>
              </a:rPr>
              <a:t>самопрезентация</a:t>
            </a:r>
            <a:r>
              <a:rPr lang="ru-RU" dirty="0" smtClean="0">
                <a:solidFill>
                  <a:srgbClr val="0070C0"/>
                </a:solidFill>
              </a:rPr>
              <a:t>, визитная карточка</a:t>
            </a:r>
            <a:endParaRPr lang="ru-RU" dirty="0">
              <a:solidFill>
                <a:srgbClr val="0070C0"/>
              </a:solidFill>
            </a:endParaRPr>
          </a:p>
          <a:p>
            <a:pPr algn="just"/>
            <a:endParaRPr lang="ru-RU" dirty="0">
              <a:solidFill>
                <a:srgbClr val="0070C0"/>
              </a:solidFill>
            </a:endParaRPr>
          </a:p>
          <a:p>
            <a:pPr algn="just"/>
            <a:r>
              <a:rPr lang="ru-RU" dirty="0">
                <a:solidFill>
                  <a:srgbClr val="0070C0"/>
                </a:solidFill>
              </a:rPr>
              <a:t>В отличии от фамилии, имени и отчества, которые у разных людей могут совпадать, </a:t>
            </a:r>
            <a:r>
              <a:rPr lang="ru-RU" dirty="0" err="1">
                <a:solidFill>
                  <a:srgbClr val="0070C0"/>
                </a:solidFill>
              </a:rPr>
              <a:t>никнейм</a:t>
            </a:r>
            <a:r>
              <a:rPr lang="ru-RU" dirty="0">
                <a:solidFill>
                  <a:srgbClr val="0070C0"/>
                </a:solidFill>
              </a:rPr>
              <a:t> можно придумать себе уникальный, отражающий «полёт души</a:t>
            </a:r>
            <a:r>
              <a:rPr lang="ru-RU" dirty="0" smtClean="0">
                <a:solidFill>
                  <a:srgbClr val="0070C0"/>
                </a:solidFill>
              </a:rPr>
              <a:t>».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872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Виды </a:t>
            </a:r>
            <a:r>
              <a:rPr lang="ru-RU" dirty="0" err="1"/>
              <a:t>никнеймов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н</a:t>
            </a:r>
            <a:r>
              <a:rPr lang="ru-RU" dirty="0" err="1" smtClean="0"/>
              <a:t>икнеймы</a:t>
            </a:r>
            <a:r>
              <a:rPr lang="ru-RU" dirty="0"/>
              <a:t>, указывающие на внешний вид </a:t>
            </a:r>
            <a:r>
              <a:rPr lang="ru-RU" dirty="0" smtClean="0"/>
              <a:t>именуемого:</a:t>
            </a:r>
          </a:p>
          <a:p>
            <a:pPr marL="0" indent="0">
              <a:buNone/>
            </a:pPr>
            <a:r>
              <a:rPr lang="ru-RU" dirty="0" smtClean="0"/>
              <a:t>Гламурная</a:t>
            </a:r>
            <a:r>
              <a:rPr lang="ru-RU" dirty="0"/>
              <a:t>, </a:t>
            </a:r>
            <a:r>
              <a:rPr lang="ru-RU" dirty="0" err="1"/>
              <a:t>Стройняшка</a:t>
            </a:r>
            <a:r>
              <a:rPr lang="ru-RU" dirty="0"/>
              <a:t>, </a:t>
            </a:r>
            <a:r>
              <a:rPr lang="ru-RU" dirty="0" err="1"/>
              <a:t>Крохотулечка</a:t>
            </a:r>
            <a:r>
              <a:rPr lang="ru-RU" dirty="0"/>
              <a:t>, </a:t>
            </a:r>
            <a:r>
              <a:rPr lang="ru-RU" dirty="0" err="1"/>
              <a:t>KRasawa</a:t>
            </a:r>
            <a:r>
              <a:rPr lang="ru-RU" dirty="0"/>
              <a:t>, </a:t>
            </a:r>
            <a:r>
              <a:rPr lang="ru-RU" dirty="0" err="1"/>
              <a:t>Кареглазка</a:t>
            </a:r>
            <a:r>
              <a:rPr lang="ru-RU" dirty="0"/>
              <a:t>; </a:t>
            </a:r>
            <a:r>
              <a:rPr lang="en-US" dirty="0"/>
              <a:t>ツ</a:t>
            </a:r>
            <a:r>
              <a:rPr lang="ru-RU" dirty="0"/>
              <a:t>♥∫</a:t>
            </a:r>
            <a:r>
              <a:rPr lang="ru-RU" dirty="0" err="1"/>
              <a:t>łλéң</a:t>
            </a:r>
            <a:r>
              <a:rPr lang="ru-RU" dirty="0"/>
              <a:t>α ♥∫รყ๓</a:t>
            </a:r>
            <a:r>
              <a:rPr lang="ru-RU" dirty="0" smtClean="0"/>
              <a:t>ყ३о</a:t>
            </a:r>
          </a:p>
          <a:p>
            <a:r>
              <a:rPr lang="ru-RU" dirty="0" err="1" smtClean="0"/>
              <a:t>никнеймы</a:t>
            </a:r>
            <a:r>
              <a:rPr lang="ru-RU" dirty="0"/>
              <a:t>, обозначающие продукты </a:t>
            </a:r>
            <a:r>
              <a:rPr lang="ru-RU" dirty="0" smtClean="0"/>
              <a:t>питания:</a:t>
            </a:r>
          </a:p>
          <a:p>
            <a:pPr marL="0" indent="0">
              <a:buNone/>
            </a:pPr>
            <a:r>
              <a:rPr lang="ru-RU" dirty="0" err="1" smtClean="0"/>
              <a:t>Печенюшка</a:t>
            </a:r>
            <a:r>
              <a:rPr lang="ru-RU" dirty="0"/>
              <a:t>, Карамелька, </a:t>
            </a:r>
            <a:r>
              <a:rPr lang="ru-RU" dirty="0" err="1"/>
              <a:t>ПеченькО_о</a:t>
            </a:r>
            <a:r>
              <a:rPr lang="ru-RU" dirty="0"/>
              <a:t>, </a:t>
            </a:r>
            <a:r>
              <a:rPr lang="ru-RU" dirty="0" err="1"/>
              <a:t>ШИКоладка</a:t>
            </a:r>
            <a:endParaRPr lang="ru-RU" dirty="0"/>
          </a:p>
        </p:txBody>
      </p:sp>
      <p:pic>
        <p:nvPicPr>
          <p:cNvPr id="3074" name="Picture 2" descr="C:\Program Files\Microsoft Office\MEDIA\CAGCAT10\j0221903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132856"/>
            <a:ext cx="1061199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Program Files\Microsoft Office\MEDIA\CAGCAT10\j0295241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857581"/>
            <a:ext cx="1324347" cy="1958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4132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Графическое начертание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/>
              <a:t>Катюх</a:t>
            </a:r>
            <a:r>
              <a:rPr lang="en-US" dirty="0"/>
              <a:t>@,♥●●♥ </a:t>
            </a:r>
            <a:r>
              <a:rPr lang="en-US" dirty="0" err="1"/>
              <a:t>Ã₦Ñắ</a:t>
            </a:r>
            <a:r>
              <a:rPr lang="en-US" dirty="0"/>
              <a:t> ♥ ☺♥☺♥,☩ </a:t>
            </a:r>
            <a:r>
              <a:rPr lang="ru-RU" dirty="0"/>
              <a:t>Соня </a:t>
            </a:r>
            <a:r>
              <a:rPr lang="en-US" dirty="0"/>
              <a:t>☩,♥</a:t>
            </a:r>
            <a:r>
              <a:rPr lang="ru-RU" dirty="0"/>
              <a:t>ღ</a:t>
            </a:r>
            <a:r>
              <a:rPr lang="en-US" dirty="0"/>
              <a:t>♪</a:t>
            </a:r>
            <a:r>
              <a:rPr lang="en-US" dirty="0" err="1"/>
              <a:t>Đu</a:t>
            </a:r>
            <a:r>
              <a:rPr lang="ru-RU" dirty="0"/>
              <a:t>ά</a:t>
            </a:r>
            <a:r>
              <a:rPr lang="en-US" dirty="0"/>
              <a:t>₦</a:t>
            </a:r>
            <a:r>
              <a:rPr lang="ru-RU" dirty="0"/>
              <a:t>σ</a:t>
            </a:r>
            <a:r>
              <a:rPr lang="en-US" dirty="0"/>
              <a:t>ċ</a:t>
            </a:r>
            <a:r>
              <a:rPr lang="ru-RU" dirty="0"/>
              <a:t>ћ</a:t>
            </a:r>
            <a:r>
              <a:rPr lang="en-US" dirty="0"/>
              <a:t>ķ</a:t>
            </a:r>
            <a:r>
              <a:rPr lang="ru-RU" dirty="0"/>
              <a:t>α</a:t>
            </a:r>
            <a:r>
              <a:rPr lang="en-US" dirty="0"/>
              <a:t> ♥</a:t>
            </a:r>
            <a:r>
              <a:rPr lang="ru-RU" dirty="0"/>
              <a:t>ღ</a:t>
            </a:r>
            <a:r>
              <a:rPr lang="en-US" dirty="0"/>
              <a:t>♪,♚</a:t>
            </a:r>
            <a:r>
              <a:rPr lang="ru-RU" dirty="0"/>
              <a:t>🐱</a:t>
            </a:r>
            <a:r>
              <a:rPr lang="en-US" dirty="0"/>
              <a:t>♚</a:t>
            </a:r>
            <a:r>
              <a:rPr lang="en-US" dirty="0" err="1"/>
              <a:t>Alinka</a:t>
            </a:r>
            <a:r>
              <a:rPr lang="en-US" dirty="0"/>
              <a:t>♚</a:t>
            </a:r>
            <a:r>
              <a:rPr lang="ru-RU" dirty="0"/>
              <a:t>🐱</a:t>
            </a:r>
            <a:r>
              <a:rPr lang="en-US" dirty="0"/>
              <a:t>♚,♚♚♚♚♚R</a:t>
            </a:r>
            <a:r>
              <a:rPr lang="ru-RU" dirty="0"/>
              <a:t>҈</a:t>
            </a:r>
            <a:r>
              <a:rPr lang="en-US" dirty="0"/>
              <a:t>Ɏ₡</a:t>
            </a:r>
            <a:r>
              <a:rPr lang="ru-RU" dirty="0"/>
              <a:t>҈</a:t>
            </a:r>
            <a:r>
              <a:rPr lang="en-US" dirty="0"/>
              <a:t>₮A</a:t>
            </a:r>
            <a:r>
              <a:rPr lang="ru-RU" dirty="0"/>
              <a:t>҈</a:t>
            </a:r>
            <a:r>
              <a:rPr lang="en-US" dirty="0"/>
              <a:t>M</a:t>
            </a:r>
            <a:r>
              <a:rPr lang="ru-RU" dirty="0"/>
              <a:t>҈ </a:t>
            </a:r>
            <a:r>
              <a:rPr lang="en-US" dirty="0"/>
              <a:t>♚♚♚♚♚,</a:t>
            </a:r>
            <a:r>
              <a:rPr lang="ru-RU" dirty="0"/>
              <a:t>ฎ</a:t>
            </a:r>
            <a:r>
              <a:rPr lang="en-US" dirty="0" err="1"/>
              <a:t>εη</a:t>
            </a:r>
            <a:r>
              <a:rPr lang="en-US" dirty="0"/>
              <a:t> </a:t>
            </a:r>
            <a:r>
              <a:rPr lang="ru-RU" dirty="0" err="1"/>
              <a:t>ใรล</a:t>
            </a:r>
            <a:r>
              <a:rPr lang="en-US" dirty="0"/>
              <a:t>, ツ♥∫ł</a:t>
            </a:r>
            <a:r>
              <a:rPr lang="ru-RU" dirty="0"/>
              <a:t>λ</a:t>
            </a:r>
            <a:r>
              <a:rPr lang="en-US" dirty="0"/>
              <a:t>é</a:t>
            </a:r>
            <a:r>
              <a:rPr lang="ru-RU" dirty="0"/>
              <a:t>ңα </a:t>
            </a:r>
            <a:r>
              <a:rPr lang="en-US" dirty="0"/>
              <a:t>♥∫</a:t>
            </a:r>
            <a:r>
              <a:rPr lang="ru-RU" dirty="0"/>
              <a:t>รყ๓ყ३</a:t>
            </a:r>
            <a:r>
              <a:rPr lang="en-US" dirty="0"/>
              <a:t>о, </a:t>
            </a:r>
            <a:r>
              <a:rPr lang="en-US" dirty="0" err="1"/>
              <a:t>Żhęñýą</a:t>
            </a:r>
            <a:r>
              <a:rPr lang="en-US" dirty="0"/>
              <a:t> </a:t>
            </a:r>
            <a:r>
              <a:rPr lang="en-US" dirty="0" err="1"/>
              <a:t>Čőŕòţökîñä</a:t>
            </a:r>
            <a:r>
              <a:rPr lang="en-US" dirty="0"/>
              <a:t>, </a:t>
            </a:r>
            <a:r>
              <a:rPr lang="ru-RU" dirty="0"/>
              <a:t>Ане</a:t>
            </a:r>
            <a:r>
              <a:rPr lang="en-US" dirty="0"/>
              <a:t>4</a:t>
            </a:r>
            <a:r>
              <a:rPr lang="ru-RU" dirty="0" smtClean="0"/>
              <a:t>ка</a:t>
            </a:r>
          </a:p>
          <a:p>
            <a:r>
              <a:rPr lang="ru-RU" dirty="0"/>
              <a:t>^_^</a:t>
            </a:r>
            <a:r>
              <a:rPr lang="ru-RU" dirty="0" err="1"/>
              <a:t>Няша</a:t>
            </a:r>
            <a:r>
              <a:rPr lang="ru-RU" dirty="0"/>
              <a:t>^_^ [3]  ♥●●♥ </a:t>
            </a:r>
            <a:r>
              <a:rPr lang="ru-RU" dirty="0" err="1"/>
              <a:t>Ã₦Ñắ</a:t>
            </a:r>
            <a:r>
              <a:rPr lang="ru-RU" dirty="0"/>
              <a:t> ♥ ☺♥☺♥ , </a:t>
            </a:r>
            <a:r>
              <a:rPr lang="en-US" dirty="0"/>
              <a:t>♚</a:t>
            </a:r>
            <a:r>
              <a:rPr lang="ru-RU" dirty="0"/>
              <a:t>🐱</a:t>
            </a:r>
            <a:r>
              <a:rPr lang="en-US" dirty="0"/>
              <a:t>♚</a:t>
            </a:r>
            <a:r>
              <a:rPr lang="ru-RU" dirty="0" err="1"/>
              <a:t>Alinka</a:t>
            </a:r>
            <a:r>
              <a:rPr lang="en-US" dirty="0"/>
              <a:t>♚</a:t>
            </a:r>
            <a:r>
              <a:rPr lang="ru-RU" dirty="0"/>
              <a:t>🐱</a:t>
            </a:r>
            <a:r>
              <a:rPr lang="en-US" dirty="0"/>
              <a:t>♚</a:t>
            </a:r>
            <a:r>
              <a:rPr lang="ru-RU" dirty="0"/>
              <a:t>  , </a:t>
            </a:r>
            <a:r>
              <a:rPr lang="en-US" dirty="0"/>
              <a:t>♚♚♚♚♚</a:t>
            </a:r>
            <a:r>
              <a:rPr lang="ru-RU" dirty="0"/>
              <a:t>R҈Ɏ₡҈₮A҈M҈ </a:t>
            </a:r>
            <a:r>
              <a:rPr lang="en-US" dirty="0"/>
              <a:t>♚♚♚♚♚</a:t>
            </a:r>
            <a:r>
              <a:rPr lang="ru-RU" dirty="0"/>
              <a:t>                                                                                                                                           </a:t>
            </a:r>
          </a:p>
          <a:p>
            <a:r>
              <a:rPr lang="ru-RU" dirty="0"/>
              <a:t>•  сердечко: ♥●●♥ </a:t>
            </a:r>
            <a:r>
              <a:rPr lang="ru-RU" dirty="0" err="1"/>
              <a:t>Ã₦Ñắ</a:t>
            </a:r>
            <a:r>
              <a:rPr lang="ru-RU" dirty="0"/>
              <a:t> ♥ ☺♥☺♥,♥</a:t>
            </a:r>
            <a:r>
              <a:rPr lang="ru-RU" dirty="0" err="1"/>
              <a:t>ღ♪Đuά₦σċћķ</a:t>
            </a:r>
            <a:r>
              <a:rPr lang="ru-RU" dirty="0"/>
              <a:t>α ♥ღ♪,</a:t>
            </a:r>
            <a:r>
              <a:rPr lang="en-US" dirty="0"/>
              <a:t>ツ</a:t>
            </a:r>
            <a:r>
              <a:rPr lang="ru-RU" dirty="0"/>
              <a:t>♥∫</a:t>
            </a:r>
            <a:r>
              <a:rPr lang="ru-RU" dirty="0" err="1"/>
              <a:t>łλéң</a:t>
            </a:r>
            <a:r>
              <a:rPr lang="ru-RU" dirty="0"/>
              <a:t>α ♥∫รყ๓ყ३</a:t>
            </a:r>
            <a:r>
              <a:rPr lang="en-US" dirty="0" smtClean="0"/>
              <a:t>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3854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Гендерные особенности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err="1"/>
              <a:t>Dream</a:t>
            </a:r>
            <a:r>
              <a:rPr lang="ru-RU" dirty="0"/>
              <a:t> **GIRL **, </a:t>
            </a:r>
            <a:r>
              <a:rPr lang="ru-RU" dirty="0" smtClean="0"/>
              <a:t>милашка=)),</a:t>
            </a:r>
            <a:r>
              <a:rPr lang="ru-RU" dirty="0" err="1"/>
              <a:t>Ťāңю</a:t>
            </a:r>
            <a:r>
              <a:rPr lang="ru-RU" dirty="0"/>
              <a:t> </a:t>
            </a:r>
            <a:r>
              <a:rPr lang="ru-RU" dirty="0" err="1" smtClean="0"/>
              <a:t>шķå</a:t>
            </a:r>
            <a:r>
              <a:rPr lang="ru-RU" dirty="0" smtClean="0"/>
              <a:t>, </a:t>
            </a:r>
            <a:r>
              <a:rPr lang="ru-RU" dirty="0"/>
              <a:t>одна такая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err="1"/>
              <a:t>UnikaLniY</a:t>
            </a:r>
            <a:r>
              <a:rPr lang="ru-RU" dirty="0"/>
              <a:t>, Мистер </a:t>
            </a:r>
            <a:r>
              <a:rPr lang="ru-RU" dirty="0" smtClean="0"/>
              <a:t>Президент, </a:t>
            </a:r>
            <a:r>
              <a:rPr lang="ru-RU" dirty="0" err="1"/>
              <a:t>LoneLy</a:t>
            </a:r>
            <a:r>
              <a:rPr lang="ru-RU" dirty="0"/>
              <a:t> _ </a:t>
            </a:r>
            <a:r>
              <a:rPr lang="ru-RU" dirty="0" err="1" smtClean="0"/>
              <a:t>Boy</a:t>
            </a:r>
            <a:r>
              <a:rPr lang="ru-RU" dirty="0" smtClean="0"/>
              <a:t>, </a:t>
            </a:r>
            <a:r>
              <a:rPr lang="ru-RU" dirty="0"/>
              <a:t>Романтик </a:t>
            </a:r>
            <a:r>
              <a:rPr lang="ru-RU" dirty="0" smtClean="0"/>
              <a:t>*)</a:t>
            </a:r>
            <a:endParaRPr lang="ru-RU" dirty="0"/>
          </a:p>
        </p:txBody>
      </p:sp>
      <p:pic>
        <p:nvPicPr>
          <p:cNvPr id="4098" name="Picture 2" descr="C:\Program Files\Microsoft Office\MEDIA\CAGCAT10\j018634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5462" y="3429000"/>
            <a:ext cx="2153400" cy="3023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Program Files\Microsoft Office\MEDIA\CAGCAT10\j0298653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85463" y="3752829"/>
            <a:ext cx="3993926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4329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опроса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Знаете ли вы, что такое </a:t>
            </a:r>
            <a:r>
              <a:rPr lang="ru-RU" dirty="0" err="1" smtClean="0"/>
              <a:t>никнейм</a:t>
            </a:r>
            <a:r>
              <a:rPr lang="ru-RU" dirty="0" smtClean="0"/>
              <a:t>?</a:t>
            </a:r>
            <a:endParaRPr lang="ru-RU" dirty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515942765"/>
              </p:ext>
            </p:extLst>
          </p:nvPr>
        </p:nvGraphicFramePr>
        <p:xfrm>
          <a:off x="500034" y="2714620"/>
          <a:ext cx="4026178" cy="3053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Содержимое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537065823"/>
              </p:ext>
            </p:extLst>
          </p:nvPr>
        </p:nvGraphicFramePr>
        <p:xfrm>
          <a:off x="4648200" y="1600200"/>
          <a:ext cx="4343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52102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чего используется </a:t>
            </a:r>
            <a:r>
              <a:rPr lang="ru-RU" dirty="0" err="1" smtClean="0"/>
              <a:t>никнейм</a:t>
            </a:r>
            <a:r>
              <a:rPr lang="ru-RU" dirty="0" smtClean="0"/>
              <a:t>?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2731549441"/>
              </p:ext>
            </p:extLst>
          </p:nvPr>
        </p:nvGraphicFramePr>
        <p:xfrm>
          <a:off x="1475656" y="1772816"/>
          <a:ext cx="6096000" cy="5200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072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68</TotalTime>
  <Words>461</Words>
  <Application>Microsoft Office PowerPoint</Application>
  <PresentationFormat>Экран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Тема: «Исследование особенностей формирования никнеймов» </vt:lpstr>
      <vt:lpstr>Цель работы:</vt:lpstr>
      <vt:lpstr>Объект и предмет исследования:</vt:lpstr>
      <vt:lpstr>Что такое никнейм?</vt:lpstr>
      <vt:lpstr>Виды никнеймов</vt:lpstr>
      <vt:lpstr>Графическое начертание</vt:lpstr>
      <vt:lpstr>Гендерные особенности</vt:lpstr>
      <vt:lpstr>Результаты опроса</vt:lpstr>
      <vt:lpstr>Слайд 9</vt:lpstr>
      <vt:lpstr>Выводы: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«Исследование особенностей формирования никнеймов» </dc:title>
  <cp:lastModifiedBy>Анастасия</cp:lastModifiedBy>
  <cp:revision>9</cp:revision>
  <dcterms:modified xsi:type="dcterms:W3CDTF">2016-04-12T04:04:30Z</dcterms:modified>
</cp:coreProperties>
</file>